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32603F04-4BFD-4EA0-A520-7D1A68F1E1E6}" type="slidenum">
              <a:rPr b="0" lang="en" sz="1000" spc="-1" strike="noStrike">
                <a:solidFill>
                  <a:srgbClr val="595959"/>
                </a:solidFill>
                <a:latin typeface="Arial"/>
                <a:ea typeface="Arial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title text format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>
            <a:normAutofit fontScale="97000"/>
          </a:bodyPr>
          <a:p>
            <a:pPr algn="ctr"/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GB" sz="2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GB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2DAE46F-AB3F-4801-9541-7183EEF7AA57}" type="slidenum">
              <a:rPr b="0" lang="en" sz="1000" spc="-1" strike="noStrike">
                <a:solidFill>
                  <a:srgbClr val="595959"/>
                </a:solidFill>
                <a:latin typeface="Arial"/>
                <a:ea typeface="Arial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252;p25" descr=""/>
          <p:cNvPicPr/>
          <p:nvPr/>
        </p:nvPicPr>
        <p:blipFill>
          <a:blip r:embed="rId1">
            <a:alphaModFix amt="64000"/>
          </a:blip>
          <a:stretch/>
        </p:blipFill>
        <p:spPr>
          <a:xfrm>
            <a:off x="369720" y="1715040"/>
            <a:ext cx="7802280" cy="2114640"/>
          </a:xfrm>
          <a:prstGeom prst="rect">
            <a:avLst/>
          </a:prstGeom>
          <a:ln>
            <a:noFill/>
          </a:ln>
        </p:spPr>
      </p:pic>
      <p:sp>
        <p:nvSpPr>
          <p:cNvPr id="79" name="CustomShape 1"/>
          <p:cNvSpPr/>
          <p:nvPr/>
        </p:nvSpPr>
        <p:spPr>
          <a:xfrm>
            <a:off x="2354760" y="1513080"/>
            <a:ext cx="209880" cy="868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2"/>
          <p:cNvSpPr/>
          <p:nvPr/>
        </p:nvSpPr>
        <p:spPr>
          <a:xfrm>
            <a:off x="652680" y="1154880"/>
            <a:ext cx="2281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30-year running mean of observed data</a:t>
            </a:r>
            <a:endParaRPr b="0" lang="en-GB" sz="9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Anomalies wrt. reference period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2617920" y="325800"/>
            <a:ext cx="3908160" cy="48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Arial"/>
                <a:ea typeface="Arial"/>
              </a:rPr>
              <a:t>How to interpret plume plots?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6107040" y="1710000"/>
            <a:ext cx="81000" cy="881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5"/>
          <p:cNvSpPr/>
          <p:nvPr/>
        </p:nvSpPr>
        <p:spPr>
          <a:xfrm>
            <a:off x="5839920" y="970920"/>
            <a:ext cx="2281320" cy="73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30-year running mean for individual models on the ensemble. Anomalies wrt. Reference period. NOT SHOWN in the final figure.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84" name="CustomShape 6"/>
          <p:cNvSpPr/>
          <p:nvPr/>
        </p:nvSpPr>
        <p:spPr>
          <a:xfrm flipH="1">
            <a:off x="5392440" y="1711080"/>
            <a:ext cx="714960" cy="693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7"/>
          <p:cNvSpPr/>
          <p:nvPr/>
        </p:nvSpPr>
        <p:spPr>
          <a:xfrm>
            <a:off x="5699160" y="4473720"/>
            <a:ext cx="1857960" cy="45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90% models fits within this range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86" name="CustomShape 8"/>
          <p:cNvSpPr/>
          <p:nvPr/>
        </p:nvSpPr>
        <p:spPr>
          <a:xfrm>
            <a:off x="6759720" y="2425320"/>
            <a:ext cx="257760" cy="69372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9"/>
          <p:cNvSpPr/>
          <p:nvPr/>
        </p:nvSpPr>
        <p:spPr>
          <a:xfrm flipH="1" rot="10800000">
            <a:off x="6627960" y="2959200"/>
            <a:ext cx="264600" cy="1514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10"/>
          <p:cNvSpPr/>
          <p:nvPr/>
        </p:nvSpPr>
        <p:spPr>
          <a:xfrm flipH="1">
            <a:off x="4870080" y="2980080"/>
            <a:ext cx="828720" cy="1151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11"/>
          <p:cNvSpPr/>
          <p:nvPr/>
        </p:nvSpPr>
        <p:spPr>
          <a:xfrm>
            <a:off x="3810960" y="4131720"/>
            <a:ext cx="21175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50% models is above this line, 50% is below (ensemble median)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90" name="CustomShape 12"/>
          <p:cNvSpPr/>
          <p:nvPr/>
        </p:nvSpPr>
        <p:spPr>
          <a:xfrm rot="10800000">
            <a:off x="3681000" y="1907640"/>
            <a:ext cx="360" cy="1738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13"/>
          <p:cNvSpPr/>
          <p:nvPr/>
        </p:nvSpPr>
        <p:spPr>
          <a:xfrm flipH="1" rot="10800000">
            <a:off x="4999680" y="1900800"/>
            <a:ext cx="6480" cy="174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14"/>
          <p:cNvSpPr/>
          <p:nvPr/>
        </p:nvSpPr>
        <p:spPr>
          <a:xfrm>
            <a:off x="3676680" y="2028240"/>
            <a:ext cx="1318320" cy="24516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15"/>
          <p:cNvSpPr/>
          <p:nvPr/>
        </p:nvSpPr>
        <p:spPr>
          <a:xfrm>
            <a:off x="3050280" y="1009800"/>
            <a:ext cx="152136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Reference 30-year period 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94" name="CustomShape 16"/>
          <p:cNvSpPr/>
          <p:nvPr/>
        </p:nvSpPr>
        <p:spPr>
          <a:xfrm>
            <a:off x="3810960" y="1332720"/>
            <a:ext cx="427320" cy="805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17"/>
          <p:cNvSpPr/>
          <p:nvPr/>
        </p:nvSpPr>
        <p:spPr>
          <a:xfrm flipH="1">
            <a:off x="2089800" y="2727720"/>
            <a:ext cx="2250720" cy="1402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18"/>
          <p:cNvSpPr/>
          <p:nvPr/>
        </p:nvSpPr>
        <p:spPr>
          <a:xfrm>
            <a:off x="899280" y="4131720"/>
            <a:ext cx="2117520" cy="59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Since all lines are 30-year running means, and reference period spans 30-year, all lines “align” here</a:t>
            </a:r>
            <a:endParaRPr b="0" lang="en-GB" sz="900" spc="-1" strike="noStrike">
              <a:latin typeface="Arial"/>
            </a:endParaRPr>
          </a:p>
        </p:txBody>
      </p:sp>
      <p:sp>
        <p:nvSpPr>
          <p:cNvPr id="97" name="CustomShape 19"/>
          <p:cNvSpPr/>
          <p:nvPr/>
        </p:nvSpPr>
        <p:spPr>
          <a:xfrm>
            <a:off x="7909920" y="2727720"/>
            <a:ext cx="83880" cy="135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20"/>
          <p:cNvSpPr/>
          <p:nvPr/>
        </p:nvSpPr>
        <p:spPr>
          <a:xfrm>
            <a:off x="7513920" y="4115880"/>
            <a:ext cx="119520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rgbClr val="000000"/>
                </a:solidFill>
                <a:latin typeface="Arial"/>
                <a:ea typeface="Arial"/>
              </a:rPr>
              <a:t>Line of “no change”</a:t>
            </a:r>
            <a:endParaRPr b="0" lang="en-GB" sz="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LibreOffice/6.4.6.2$Linux_X86_64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en-GB</dc:language>
  <cp:lastModifiedBy/>
  <dcterms:modified xsi:type="dcterms:W3CDTF">2021-03-18T13:33:36Z</dcterms:modified>
  <cp:revision>1</cp:revision>
  <dc:subject/>
  <dc:title/>
</cp:coreProperties>
</file>